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1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EA486-6C15-4194-A7EE-7015959A8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453D123-69AD-442F-AFDF-5CBFB9C54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C50F90-F122-4295-80B4-C2552CD9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7E3F7D-D316-4944-9975-EE22FE12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895CC-8F76-496A-9184-FAF9693E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22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7A69F-9A89-4DB4-82BA-7735CE05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CFBCF2-76D6-440C-9C28-8DBC8EA6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4A660B-5AF1-4DC5-A8AC-940E65C1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78B888-89D9-43A4-8110-0B8BAB45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94CF4D-D0E8-48CF-81F9-9694611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32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6A87AFC-3E23-4104-9A98-81CCF2043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2F8A40-1653-4D0F-8C18-F06CAC908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47E8D9-6299-44C8-A695-C64D30D83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F91451-6C1B-430D-BD49-F113EDC0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8B96D-93F0-46D9-B5F8-A4A1C2A0B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20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59D78A-1336-4196-AD7B-DD358BFF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D15BE4-B776-4095-B8D0-38DAD70B1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E13769-D52B-4AE2-AA74-8D60671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7F8CA-7308-4969-A23E-1DBBA5DD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9F4FDA-07AA-4614-9ED2-885423DB7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8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3D1AFD-AF57-465E-ADC9-CD1557BA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4B5D5C-BF36-4505-AC37-7ECE844AE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72AA4A-E9F7-4C4D-B50C-A403E9652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5253A-9DCC-4322-B549-224000DB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11DD44-7267-4310-A66F-E52E21B2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2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B8025-10C7-44E1-90A6-D6564414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35A6B7-04CC-4613-A1DA-53DD76D5D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332BA1-DEAC-48CD-9E0D-9A5A2873F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C84F7A-B091-4E98-9471-20E2DA06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D48186-6C7C-4756-B03B-09D45162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C1607B-A8AF-40BA-8A81-A0FB5D1E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26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91518-4386-4570-AD47-E4C45D64B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035FF0-7520-4986-A81F-E09841611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FCC1E7-CE88-4816-802C-CF3A88C1F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4FBFDE5-ACEF-4074-9E68-F367C568E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19F7D6-47CB-4175-A0F0-AEB310FF7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A930E6-1C2F-499A-908F-44AE857B1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596EF3-095B-491A-A996-4CB1FC226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56002E0-37E1-42A4-BDE8-58220F14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93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B7F57-3C39-4D3A-9AC6-581C38BB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C22EFB-A224-4D40-82B2-D143D86C3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C05F4B-25F0-4842-BA3F-44BCF790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D5E41E-325B-4E9F-B644-43DA3E5A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1DEE48-CEBA-45FD-8D7D-39384BDC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7C71E4-EA07-4A66-B879-51D65063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FE1BD8-CC37-411E-8E2D-007BE79D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10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34347-9BFC-4D4E-9A8C-288DD3024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3FDFD4-6D8B-4B7E-AEB5-D7FC4D340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125859-6877-4F56-AB38-7BD1C64EB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44CC3B-F9D8-404F-ABF3-4DBE0C31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B23F4F-2E56-4EF5-A0D9-2045982F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0B6C59-6DB4-4EAC-A8CC-4D5F400C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6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E09FC4-01A8-4DD6-8BB7-5102261C4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9CEFE2-248E-4043-9EBF-CC2D447CE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92359C-67D8-4360-8980-D54603EC8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1065B-61CA-4E7C-8698-7D53A1EBA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5204D4-4D1B-46B7-B9D8-7B6CE3D4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7E2A4-B5D9-45C9-A1F1-4EF6DB8C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9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7E31A7B-792F-4E69-B1D8-9CC04B94B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A4D508-85C4-4F19-8C0A-C4CF01A64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67E875-6113-4253-BAAC-0CA826F6A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0F588-2B51-49F1-9594-41689F11EC91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D1CF4F-5141-4FF0-8F92-FCAC8F9B8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896A1D-3B34-48CC-AA2A-6332D734D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D7AFE-7714-418F-99FC-0A6DD3DE6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86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41A8B-77D7-4E83-BCDB-6FDEE4364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105" y="250285"/>
            <a:ext cx="10447789" cy="1325563"/>
          </a:xfrm>
        </p:spPr>
        <p:txBody>
          <a:bodyPr/>
          <a:lstStyle/>
          <a:p>
            <a:r>
              <a:rPr lang="ja-JP" altLang="en-US" b="1" dirty="0">
                <a:latin typeface="+mn-ea"/>
                <a:ea typeface="+mn-ea"/>
              </a:rPr>
              <a:t>明和</a:t>
            </a:r>
            <a:r>
              <a:rPr kumimoji="1" lang="ja-JP" altLang="en-US" b="1" dirty="0">
                <a:latin typeface="+mn-ea"/>
                <a:ea typeface="+mn-ea"/>
              </a:rPr>
              <a:t>高校の実際の宿題についての考察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A8CEAC-5EFA-4BFE-9B04-ED625D959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739" y="1405463"/>
            <a:ext cx="10447789" cy="52022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kumimoji="1" lang="en-US" altLang="ja-JP" b="1" dirty="0"/>
              <a:t>Victims</a:t>
            </a:r>
            <a:r>
              <a:rPr lang="ja-JP" altLang="en-US" b="1" dirty="0"/>
              <a:t> </a:t>
            </a:r>
            <a:r>
              <a:rPr kumimoji="1" lang="en-US" altLang="ja-JP" b="1" dirty="0"/>
              <a:t>of </a:t>
            </a:r>
            <a:r>
              <a:rPr kumimoji="1" lang="en-US" altLang="ja-JP" b="1" u="sng" dirty="0"/>
              <a:t>post traumatic stress disorder</a:t>
            </a:r>
            <a:r>
              <a:rPr lang="ja-JP" altLang="en-US" b="1" u="sng" dirty="0"/>
              <a:t> </a:t>
            </a:r>
            <a:r>
              <a:rPr lang="en-US" altLang="ja-JP" b="1" u="sng" dirty="0"/>
              <a:t>(</a:t>
            </a:r>
            <a:r>
              <a:rPr kumimoji="1" lang="en-US" altLang="ja-JP" b="1" dirty="0"/>
              <a:t>often) </a:t>
            </a:r>
            <a:r>
              <a:rPr kumimoji="1" lang="en-US" altLang="ja-JP" b="1" dirty="0">
                <a:solidFill>
                  <a:srgbClr val="FF0000"/>
                </a:solidFill>
              </a:rPr>
              <a:t>appear</a:t>
            </a:r>
            <a:r>
              <a:rPr kumimoji="1" lang="en-US" altLang="ja-JP" b="1" dirty="0"/>
              <a:t> (</a:t>
            </a:r>
            <a:r>
              <a:rPr kumimoji="1" lang="ja-JP" altLang="en-US" b="1" dirty="0"/>
              <a:t>　　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kumimoji="1" lang="en-US" altLang="ja-JP" b="1" dirty="0"/>
              <a:t>    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S              PTSD:</a:t>
            </a:r>
            <a:r>
              <a:rPr kumimoji="1" lang="ja-JP" altLang="en-US" b="1" dirty="0"/>
              <a:t>心的外傷　　　　　　　　</a:t>
            </a:r>
            <a:r>
              <a:rPr kumimoji="1" lang="en-US" altLang="ja-JP" b="1" dirty="0"/>
              <a:t>V</a:t>
            </a:r>
          </a:p>
          <a:p>
            <a:pPr marL="0" indent="0">
              <a:buNone/>
            </a:pPr>
            <a:r>
              <a:rPr kumimoji="1" lang="ja-JP" altLang="en-US" b="1" dirty="0"/>
              <a:t>　　　　　　　　　　　　　　　　　　　　　　　　</a:t>
            </a:r>
            <a:r>
              <a:rPr kumimoji="1" lang="en-US" altLang="ja-JP" b="1" dirty="0"/>
              <a:t>and</a:t>
            </a:r>
            <a:r>
              <a:rPr kumimoji="1" lang="ja-JP" altLang="en-US" b="1" dirty="0"/>
              <a:t>　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　　</a:t>
            </a:r>
            <a:r>
              <a:rPr lang="en-US" altLang="ja-JP" b="1" dirty="0"/>
              <a:t>                                                              </a:t>
            </a:r>
            <a:r>
              <a:rPr lang="en-US" altLang="ja-JP" b="1" dirty="0">
                <a:solidFill>
                  <a:srgbClr val="FF0000"/>
                </a:solidFill>
              </a:rPr>
              <a:t>appear</a:t>
            </a:r>
            <a:r>
              <a:rPr lang="en-US" altLang="ja-JP" b="1" dirty="0"/>
              <a:t> agitated.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sz="3200" b="1" dirty="0"/>
              <a:t>　　　　　　　　</a:t>
            </a:r>
            <a:r>
              <a:rPr kumimoji="1" lang="ja-JP" altLang="en-US" sz="3200" b="1" dirty="0">
                <a:solidFill>
                  <a:schemeClr val="accent1"/>
                </a:solidFill>
              </a:rPr>
              <a:t>離れ</a:t>
            </a:r>
            <a:r>
              <a:rPr kumimoji="1" lang="en-US" altLang="ja-JP" sz="3200" b="1" dirty="0">
                <a:solidFill>
                  <a:schemeClr val="accent1"/>
                </a:solidFill>
              </a:rPr>
              <a:t>SV</a:t>
            </a:r>
            <a:r>
              <a:rPr kumimoji="1" lang="ja-JP" altLang="en-US" sz="3200" b="1" dirty="0">
                <a:solidFill>
                  <a:schemeClr val="accent1"/>
                </a:solidFill>
              </a:rPr>
              <a:t>型　　　　　　　</a:t>
            </a:r>
            <a:r>
              <a:rPr kumimoji="1" lang="en-US" altLang="ja-JP" b="1" dirty="0"/>
              <a:t>V</a:t>
            </a:r>
            <a:r>
              <a:rPr kumimoji="1" lang="ja-JP" altLang="en-US" b="1" dirty="0"/>
              <a:t>　　　　</a:t>
            </a:r>
            <a:r>
              <a:rPr kumimoji="1" lang="en-US" altLang="ja-JP" b="1" dirty="0"/>
              <a:t>C</a:t>
            </a:r>
            <a:endParaRPr lang="en-US" altLang="ja-JP" sz="3200" b="1" dirty="0"/>
          </a:p>
          <a:p>
            <a:pPr marL="0" indent="0">
              <a:buNone/>
            </a:pPr>
            <a:r>
              <a:rPr kumimoji="1" lang="en-US" altLang="ja-JP" sz="3200" b="1" dirty="0"/>
              <a:t>1.enact</a:t>
            </a:r>
            <a:r>
              <a:rPr kumimoji="1" lang="en-US" altLang="ja-JP" sz="3200" b="1" u="sng" dirty="0"/>
              <a:t>ed</a:t>
            </a:r>
            <a:r>
              <a:rPr kumimoji="1" lang="ja-JP" altLang="en-US" sz="3200" b="1" dirty="0"/>
              <a:t>        </a:t>
            </a:r>
            <a:endParaRPr kumimoji="1" lang="en-US" altLang="ja-JP" sz="3200" b="1" dirty="0"/>
          </a:p>
          <a:p>
            <a:pPr marL="0" indent="0">
              <a:buNone/>
            </a:pPr>
            <a:r>
              <a:rPr kumimoji="1" lang="en-US" altLang="ja-JP" sz="3200" b="1" dirty="0"/>
              <a:t>2.distract</a:t>
            </a:r>
            <a:r>
              <a:rPr kumimoji="1" lang="en-US" altLang="ja-JP" sz="3200" b="1" u="sng" dirty="0"/>
              <a:t>ed</a:t>
            </a:r>
            <a:r>
              <a:rPr kumimoji="1" lang="ja-JP" altLang="en-US" sz="3200" b="1" dirty="0"/>
              <a:t>         </a:t>
            </a:r>
            <a:endParaRPr kumimoji="1" lang="en-US" altLang="ja-JP" sz="3200" b="1" dirty="0"/>
          </a:p>
          <a:p>
            <a:pPr marL="0" indent="0">
              <a:buNone/>
            </a:pPr>
            <a:r>
              <a:rPr kumimoji="1" lang="en-US" altLang="ja-JP" sz="3200" b="1" dirty="0"/>
              <a:t>3.</a:t>
            </a:r>
            <a:r>
              <a:rPr lang="en-US" altLang="ja-JP" sz="3200" b="1" dirty="0"/>
              <a:t>e</a:t>
            </a:r>
            <a:r>
              <a:rPr kumimoji="1" lang="en-US" altLang="ja-JP" sz="3200" b="1" dirty="0"/>
              <a:t>xtract</a:t>
            </a:r>
            <a:r>
              <a:rPr kumimoji="1" lang="en-US" altLang="ja-JP" sz="3200" b="1" u="sng" dirty="0"/>
              <a:t>ed</a:t>
            </a:r>
            <a:r>
              <a:rPr kumimoji="1" lang="en-US" altLang="ja-JP" sz="3200" b="1" dirty="0"/>
              <a:t>       </a:t>
            </a:r>
          </a:p>
          <a:p>
            <a:pPr marL="0" indent="0">
              <a:buNone/>
            </a:pPr>
            <a:r>
              <a:rPr kumimoji="1" lang="en-US" altLang="ja-JP" sz="3200" b="1" dirty="0"/>
              <a:t>4.react</a:t>
            </a:r>
            <a:r>
              <a:rPr kumimoji="1" lang="en-US" altLang="ja-JP" sz="3200" b="1" u="sng" dirty="0"/>
              <a:t>ed</a:t>
            </a:r>
            <a:endParaRPr kumimoji="1" lang="ja-JP" altLang="en-US" sz="3200" b="1" u="sng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BA8FF8A-0682-4164-91BE-94AE00CF4416}"/>
              </a:ext>
            </a:extLst>
          </p:cNvPr>
          <p:cNvCxnSpPr/>
          <p:nvPr/>
        </p:nvCxnSpPr>
        <p:spPr>
          <a:xfrm>
            <a:off x="1367406" y="2776756"/>
            <a:ext cx="0" cy="494950"/>
          </a:xfrm>
          <a:prstGeom prst="line">
            <a:avLst/>
          </a:prstGeom>
          <a:ln w="254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EC91588-8E10-4EE5-ABCC-41FE1E51E6E9}"/>
              </a:ext>
            </a:extLst>
          </p:cNvPr>
          <p:cNvCxnSpPr/>
          <p:nvPr/>
        </p:nvCxnSpPr>
        <p:spPr>
          <a:xfrm>
            <a:off x="1375794" y="3271706"/>
            <a:ext cx="6954474" cy="671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43592B2-C266-44CF-8D37-FD2C1F7C5BAF}"/>
              </a:ext>
            </a:extLst>
          </p:cNvPr>
          <p:cNvCxnSpPr/>
          <p:nvPr/>
        </p:nvCxnSpPr>
        <p:spPr>
          <a:xfrm flipV="1">
            <a:off x="8338657" y="2894202"/>
            <a:ext cx="0" cy="4446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77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53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明和高校の実際の宿題についての考察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琢哉</dc:creator>
  <cp:lastModifiedBy>伊藤 琢哉</cp:lastModifiedBy>
  <cp:revision>5</cp:revision>
  <dcterms:created xsi:type="dcterms:W3CDTF">2021-12-12T01:30:29Z</dcterms:created>
  <dcterms:modified xsi:type="dcterms:W3CDTF">2023-04-13T14:35:35Z</dcterms:modified>
</cp:coreProperties>
</file>