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7" r:id="rId8"/>
    <p:sldId id="264" r:id="rId9"/>
    <p:sldId id="26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のヴォイスに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裸のキングに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ナリッジと言う衣装を匠の技で着せていくよ！</a:t>
            </a: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生徒への伴奏型サポート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から生じる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驚愕のメタモルフォーゼ</a:t>
            </a: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 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カレー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OR</a:t>
            </a:r>
          </a:p>
          <a:p>
            <a:pPr algn="ctr"/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 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セラー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意味が分かれば大丈夫！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スライド ズーム 2">
                <a:extLst>
                  <a:ext uri="{FF2B5EF4-FFF2-40B4-BE49-F238E27FC236}">
                    <a16:creationId xmlns:a16="http://schemas.microsoft.com/office/drawing/2014/main" id="{77F4BE0B-DBD8-EC37-F27C-2256D578B95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75699186"/>
                  </p:ext>
                </p:extLst>
              </p:nvPr>
            </p:nvGraphicFramePr>
            <p:xfrm>
              <a:off x="2736832" y="3363947"/>
              <a:ext cx="3048000" cy="1714500"/>
            </p:xfrm>
            <a:graphic>
              <a:graphicData uri="http://schemas.microsoft.com/office/powerpoint/2016/slidezoom">
                <pslz:sldZm>
                  <pslz:sldZmObj sldId="256" cId="231658926">
                    <pslz:zmPr id="{77F72CB8-DDBC-4162-A10A-316808A5997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スライド ズーム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7F4BE0B-DBD8-EC37-F27C-2256D578B95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36832" y="336394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プラクティカルな知識を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マスターしにおいで！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アブノーマルの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受験生に捧ぐ！</a:t>
            </a: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75</Words>
  <Application>Microsoft Office PowerPoint</Application>
  <PresentationFormat>ワイド画面</PresentationFormat>
  <Paragraphs>20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16</cp:revision>
  <dcterms:created xsi:type="dcterms:W3CDTF">2025-02-06T05:53:23Z</dcterms:created>
  <dcterms:modified xsi:type="dcterms:W3CDTF">2025-04-10T11:51:12Z</dcterms:modified>
</cp:coreProperties>
</file>