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59" r:id="rId5"/>
    <p:sldId id="257" r:id="rId6"/>
    <p:sldId id="262" r:id="rId7"/>
    <p:sldId id="264" r:id="rId8"/>
    <p:sldId id="265" r:id="rId9"/>
    <p:sldId id="267" r:id="rId10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35" autoAdjust="0"/>
    <p:restoredTop sz="94660"/>
  </p:normalViewPr>
  <p:slideViewPr>
    <p:cSldViewPr snapToGrid="0">
      <p:cViewPr varScale="1">
        <p:scale>
          <a:sx n="83" d="100"/>
          <a:sy n="83" d="100"/>
        </p:scale>
        <p:origin x="44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391C5D-62B4-E034-CB91-B4B8213EB2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27559D32-A687-F8F0-52FA-74F9C580E9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6AA2020-EBEE-6788-3E2A-A5A2C04F8F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67606-47DC-4F0F-80D7-69EE1BC2015A}" type="datetimeFigureOut">
              <a:rPr kumimoji="1" lang="ja-JP" altLang="en-US" smtClean="0"/>
              <a:t>2025/4/9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C441C8E-9C7C-38B2-9F59-9C17DB599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BD35378-64AA-9E69-14F8-CE50265BD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769E9-F94F-4178-B124-BDADD6D035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8613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CF78867-2F4C-6F2F-215F-060838FF5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8BE19C5-0113-5BB9-2985-49988EC507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A8F290B-351C-1291-237E-D1ECE9603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67606-47DC-4F0F-80D7-69EE1BC2015A}" type="datetimeFigureOut">
              <a:rPr kumimoji="1" lang="ja-JP" altLang="en-US" smtClean="0"/>
              <a:t>2025/4/9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AA49E3B-DA20-1D36-086E-4B80C3F70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D70D2FE-639E-F5EF-CB8D-CEF7FEBC99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769E9-F94F-4178-B124-BDADD6D035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5688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22D4EE8F-A762-7146-C6E4-F65CF17A37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4CCAC59-CD0A-9EE1-EAC5-EE08656C23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ACE7D77-0DBA-CC7A-282A-453D03FD3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67606-47DC-4F0F-80D7-69EE1BC2015A}" type="datetimeFigureOut">
              <a:rPr kumimoji="1" lang="ja-JP" altLang="en-US" smtClean="0"/>
              <a:t>2025/4/9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8BCBCC9-4052-1FAE-58E8-C0A6CE6AB2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C53A2AB-8ADB-5A5D-A9A2-D954D55C5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769E9-F94F-4178-B124-BDADD6D035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3354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017CC3-3F2B-DF84-54E2-40D977ABDD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1106E4F-70DA-C2EE-4C7F-8B6B13EEE7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C0C70A8-2BB3-57C2-4CF6-5F6DB0E56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67606-47DC-4F0F-80D7-69EE1BC2015A}" type="datetimeFigureOut">
              <a:rPr kumimoji="1" lang="ja-JP" altLang="en-US" smtClean="0"/>
              <a:t>2025/4/9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0E44D57-0029-0F5F-905B-BB14262F05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5953A0A-DA15-DA3A-695E-34488F7FC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769E9-F94F-4178-B124-BDADD6D035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3851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3A2ED5D-419C-75EF-0C61-D8FE51C50F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F0F015D-2986-2D38-9843-CBF9EC85C4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133C47A-0973-2882-DD4C-1138F7D2C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67606-47DC-4F0F-80D7-69EE1BC2015A}" type="datetimeFigureOut">
              <a:rPr kumimoji="1" lang="ja-JP" altLang="en-US" smtClean="0"/>
              <a:t>2025/4/9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DE2EF2F-A3AA-5B55-79E3-EC52DC315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1BE9774-DC24-48CE-994F-4A5882048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769E9-F94F-4178-B124-BDADD6D035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0000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C310987-65B9-AA33-0698-EB7E1C4C00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DBA9C9-6EB3-3FFD-A336-E3367AE64F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81F01CC-5ABD-308E-33DA-A43CECB811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499C458-1AA9-2126-3300-B605A7C7A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67606-47DC-4F0F-80D7-69EE1BC2015A}" type="datetimeFigureOut">
              <a:rPr kumimoji="1" lang="ja-JP" altLang="en-US" smtClean="0"/>
              <a:t>2025/4/9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318001C-516A-5008-F37F-AA82929C6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8095DD4-BCF1-0354-036C-85D5A5913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769E9-F94F-4178-B124-BDADD6D035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7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FA5FFF2-1514-3038-1E86-803EDBEAFA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85DA0E1-B08F-ACC2-1D51-80B697CF31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90CD08D-867F-A51F-3FEC-CAB8BA2FE9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23E776F-B74A-EB62-BA98-36338BC04C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76CBFD1D-59A2-9877-0AB2-0AF8DDA665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72EAB2BC-B61D-BDF7-64A7-AB3B24E67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67606-47DC-4F0F-80D7-69EE1BC2015A}" type="datetimeFigureOut">
              <a:rPr kumimoji="1" lang="ja-JP" altLang="en-US" smtClean="0"/>
              <a:t>2025/4/9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84F97DCD-CF12-7955-B534-C958A8BDB3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032E272-CE81-BD27-0CC5-A715112FC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769E9-F94F-4178-B124-BDADD6D035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26631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4970D5D-F7F3-B712-02E2-764B5FCEEE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9E5431B-79A6-390D-E393-72E76C3B1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67606-47DC-4F0F-80D7-69EE1BC2015A}" type="datetimeFigureOut">
              <a:rPr kumimoji="1" lang="ja-JP" altLang="en-US" smtClean="0"/>
              <a:t>2025/4/9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2EAF2D6-B036-2D35-A780-C1D58C26D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1475145-9CE3-58B0-A77D-9E42249A11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769E9-F94F-4178-B124-BDADD6D035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7086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8B4D333-F889-54B1-179A-E29E5DB13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67606-47DC-4F0F-80D7-69EE1BC2015A}" type="datetimeFigureOut">
              <a:rPr kumimoji="1" lang="ja-JP" altLang="en-US" smtClean="0"/>
              <a:t>2025/4/9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9762A760-003A-C5A7-1938-79BEAB76C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4A7E024-57A7-8A75-1B5A-1FDA84151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769E9-F94F-4178-B124-BDADD6D035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5270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0EFCE38-3135-41E8-FDB3-9AAFC384C4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2113BDD-CDB3-5149-1521-8242E3C649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951AA0A-E650-9F63-D994-3930E3395E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3EBBF73-87B8-3582-D6FD-FED922881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67606-47DC-4F0F-80D7-69EE1BC2015A}" type="datetimeFigureOut">
              <a:rPr kumimoji="1" lang="ja-JP" altLang="en-US" smtClean="0"/>
              <a:t>2025/4/9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3C361D3-97B4-150B-0A63-7E60DA79E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E2A17C9-72B4-3EB9-3978-5B8F79B30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769E9-F94F-4178-B124-BDADD6D035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8196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95884F-14DD-135D-B1D0-0447EE57E1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293B587D-DF10-ADCA-394F-3C5CA0B67C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E82DA05-9BC8-B67F-C89C-EB2935AEC2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2DB86C-29C0-8A2F-A30A-210A612BB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67606-47DC-4F0F-80D7-69EE1BC2015A}" type="datetimeFigureOut">
              <a:rPr kumimoji="1" lang="ja-JP" altLang="en-US" smtClean="0"/>
              <a:t>2025/4/9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B98BD3C-65A9-3E36-D7EA-45F1C0E9CC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89A96D6-05A8-0169-14CE-DBF340CFB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769E9-F94F-4178-B124-BDADD6D035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3654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3747C94-C5B1-1AEC-FDB5-5355EB7094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61953F1-F35A-1E7D-2835-4C34F69C80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9A4A759-85BC-6B29-D173-B2AF8F98BB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7606-47DC-4F0F-80D7-69EE1BC2015A}" type="datetimeFigureOut">
              <a:rPr kumimoji="1" lang="ja-JP" altLang="en-US" smtClean="0"/>
              <a:t>2025/4/9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E3C1ED0-2529-A0EE-6B27-6FDF4FC2BF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DC2A92B-141B-1CE7-75A9-6F5F7628AE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3769E9-F94F-4178-B124-BDADD6D035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4661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79C20C1E-7317-B1A7-48CD-038E65825BE8}"/>
              </a:ext>
            </a:extLst>
          </p:cNvPr>
          <p:cNvSpPr/>
          <p:nvPr/>
        </p:nvSpPr>
        <p:spPr>
          <a:xfrm>
            <a:off x="510988" y="321100"/>
            <a:ext cx="12192000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俺</a:t>
            </a:r>
            <a:r>
              <a:rPr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のヴォイスに</a:t>
            </a:r>
            <a:endParaRPr lang="en-US" altLang="ja-JP" sz="80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おびえるな</a:t>
            </a:r>
            <a:r>
              <a:rPr kumimoji="1"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！</a:t>
            </a:r>
          </a:p>
        </p:txBody>
      </p:sp>
    </p:spTree>
    <p:extLst>
      <p:ext uri="{BB962C8B-B14F-4D97-AF65-F5344CB8AC3E}">
        <p14:creationId xmlns:p14="http://schemas.microsoft.com/office/powerpoint/2010/main" val="2316589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F08838-BECE-61ED-8A0D-80A91F90D6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A1BE7B16-EDF8-26B1-E6D7-C74095D4BFEA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俺のヘッドは</a:t>
            </a:r>
            <a:endParaRPr kumimoji="1" lang="en-US" altLang="ja-JP" sz="80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kumimoji="1"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空っぽだぜ！</a:t>
            </a:r>
          </a:p>
        </p:txBody>
      </p:sp>
    </p:spTree>
    <p:extLst>
      <p:ext uri="{BB962C8B-B14F-4D97-AF65-F5344CB8AC3E}">
        <p14:creationId xmlns:p14="http://schemas.microsoft.com/office/powerpoint/2010/main" val="33578237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3E53B2-E30E-0AEE-1767-89D610C9C3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2471BA52-9FD4-750D-9E22-BF2A7ACFC61B}"/>
              </a:ext>
            </a:extLst>
          </p:cNvPr>
          <p:cNvSpPr/>
          <p:nvPr/>
        </p:nvSpPr>
        <p:spPr>
          <a:xfrm>
            <a:off x="94129" y="-161365"/>
            <a:ext cx="12192000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お前の耳は</a:t>
            </a:r>
            <a:endParaRPr kumimoji="1" lang="en-US" altLang="ja-JP" sz="80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ドンキーズイヤーか</a:t>
            </a:r>
            <a:r>
              <a:rPr kumimoji="1"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！</a:t>
            </a:r>
          </a:p>
        </p:txBody>
      </p:sp>
    </p:spTree>
    <p:extLst>
      <p:ext uri="{BB962C8B-B14F-4D97-AF65-F5344CB8AC3E}">
        <p14:creationId xmlns:p14="http://schemas.microsoft.com/office/powerpoint/2010/main" val="22776691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457E0F-AE01-25EB-9E93-16C273D4A3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B6BCDD3-B46E-94AF-4118-2AD7D7AE30D3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俺はホットだが、</a:t>
            </a:r>
            <a:endParaRPr kumimoji="1" lang="en-US" altLang="ja-JP" sz="80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kumimoji="1"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君たちはクールかい！</a:t>
            </a:r>
          </a:p>
        </p:txBody>
      </p:sp>
    </p:spTree>
    <p:extLst>
      <p:ext uri="{BB962C8B-B14F-4D97-AF65-F5344CB8AC3E}">
        <p14:creationId xmlns:p14="http://schemas.microsoft.com/office/powerpoint/2010/main" val="10398345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11B991-F715-B968-C52E-633AD64415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5AA61A1F-DD39-3FD6-63C0-840837627D84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HOT</a:t>
            </a:r>
            <a:r>
              <a:rPr kumimoji="1"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レクチャー！</a:t>
            </a:r>
          </a:p>
        </p:txBody>
      </p:sp>
    </p:spTree>
    <p:extLst>
      <p:ext uri="{BB962C8B-B14F-4D97-AF65-F5344CB8AC3E}">
        <p14:creationId xmlns:p14="http://schemas.microsoft.com/office/powerpoint/2010/main" val="12037009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4F2AA3-34B5-4585-C419-2D7DE4DC48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B003158-53D9-7105-0C0E-B58411B2ACD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マイルドな講義</a:t>
            </a:r>
            <a:endParaRPr lang="en-US" altLang="ja-JP" sz="80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kumimoji="1"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こんな講義を爆買い</a:t>
            </a:r>
          </a:p>
        </p:txBody>
      </p:sp>
    </p:spTree>
    <p:extLst>
      <p:ext uri="{BB962C8B-B14F-4D97-AF65-F5344CB8AC3E}">
        <p14:creationId xmlns:p14="http://schemas.microsoft.com/office/powerpoint/2010/main" val="11464489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4A7EE1-6E8F-CF7B-38C9-0084B7A87A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15DA0F5A-3F76-7C45-BDC5-0D9177EB2A35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ミステイクだらけの</a:t>
            </a:r>
            <a:endParaRPr kumimoji="1" lang="en-US" altLang="ja-JP" sz="80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kumimoji="1"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塾選び</a:t>
            </a:r>
            <a:r>
              <a:rPr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も</a:t>
            </a:r>
            <a:r>
              <a:rPr lang="en-US" altLang="ja-JP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―</a:t>
            </a:r>
            <a:r>
              <a:rPr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ごめん</a:t>
            </a:r>
            <a:endParaRPr kumimoji="1" lang="ja-JP" altLang="en-US" sz="80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687124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8FB94A-E1E1-997B-2B4C-1709161E7A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59C28EAE-9C47-D3AA-DEA1-892108E55A53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アブノーマルの</a:t>
            </a:r>
            <a:endParaRPr kumimoji="1" lang="en-US" altLang="ja-JP" sz="80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kumimoji="1"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受験生に捧ぐ！</a:t>
            </a:r>
          </a:p>
        </p:txBody>
      </p:sp>
    </p:spTree>
    <p:extLst>
      <p:ext uri="{BB962C8B-B14F-4D97-AF65-F5344CB8AC3E}">
        <p14:creationId xmlns:p14="http://schemas.microsoft.com/office/powerpoint/2010/main" val="8558022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23607E-ED33-148E-8274-F25876B682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DF68165-0A0D-7AD1-CBEA-68E051B5E880}"/>
              </a:ext>
            </a:extLst>
          </p:cNvPr>
          <p:cNvSpPr/>
          <p:nvPr/>
        </p:nvSpPr>
        <p:spPr>
          <a:xfrm>
            <a:off x="0" y="134471"/>
            <a:ext cx="12192000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80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プラクティカルな知識を</a:t>
            </a:r>
            <a:endParaRPr lang="en-US" altLang="ja-JP" sz="80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kumimoji="1" lang="ja-JP" altLang="en-US" sz="800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マスターしにおいで！</a:t>
            </a:r>
            <a:endParaRPr kumimoji="1" lang="en-US" altLang="ja-JP" sz="80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044266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66</Words>
  <Application>Microsoft Office PowerPoint</Application>
  <PresentationFormat>ワイド画面</PresentationFormat>
  <Paragraphs>17</Paragraphs>
  <Slides>9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4" baseType="lpstr">
      <vt:lpstr>HGPｺﾞｼｯｸE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琢哉 伊藤</dc:creator>
  <cp:lastModifiedBy>琢哉 伊藤</cp:lastModifiedBy>
  <cp:revision>10</cp:revision>
  <dcterms:created xsi:type="dcterms:W3CDTF">2025-02-06T05:53:23Z</dcterms:created>
  <dcterms:modified xsi:type="dcterms:W3CDTF">2025-04-09T10:51:58Z</dcterms:modified>
</cp:coreProperties>
</file>