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7" r:id="rId4"/>
    <p:sldId id="265" r:id="rId5"/>
    <p:sldId id="256" r:id="rId6"/>
    <p:sldId id="260" r:id="rId7"/>
    <p:sldId id="259" r:id="rId8"/>
    <p:sldId id="257" r:id="rId9"/>
    <p:sldId id="262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A1AA8-BF72-E9B8-04A2-D41FE3D70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DDB6A-B85A-D484-8F68-0967FD38D01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落ちたくなければ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フォローだぜ！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ｂｙ　オチない先生</a:t>
            </a:r>
            <a:endParaRPr kumimoji="1" lang="ja-JP" altLang="en-US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3699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ミステイクだらけの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塾選び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ごめん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ｂｙ　オチない先生</a:t>
            </a:r>
            <a:endParaRPr kumimoji="1" lang="ja-JP" altLang="en-US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俺のヴォイスに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ｂｙ　オチない先生</a:t>
            </a:r>
            <a:endParaRPr kumimoji="1" lang="ja-JP" altLang="en-US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モーレツ</a:t>
            </a:r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レクチャーで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君もメロメロ！！！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ｂｙ　オチない先生</a:t>
            </a:r>
            <a:endParaRPr kumimoji="1" lang="ja-JP" altLang="en-US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どんな入試問題も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メタミドホス講義で撃沈だ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食べるのも忘れ勉強ばかりでアノレクシアに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エポケーにならぬよう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判断停止抑止策提示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バイタルリーズン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養成する塾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003158-53D9-7105-0C0E-B58411B2AC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マイルドな講義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こんな講義を爆買い</a:t>
            </a:r>
          </a:p>
        </p:txBody>
      </p:sp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94</Words>
  <Application>Microsoft Office PowerPoint</Application>
  <PresentationFormat>ワイド画面</PresentationFormat>
  <Paragraphs>28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18</cp:revision>
  <dcterms:created xsi:type="dcterms:W3CDTF">2025-02-06T05:53:23Z</dcterms:created>
  <dcterms:modified xsi:type="dcterms:W3CDTF">2025-04-23T00:50:54Z</dcterms:modified>
</cp:coreProperties>
</file>